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8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7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394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881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98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9443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78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635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7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53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5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51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0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86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9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76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308F1-E4F0-4D7D-9BA4-D8FAEE6E0E6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D1072BA-0DEE-46C5-BCDB-CA66AB1E6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65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ljs/kmea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mirlab.org/jang/books/dcpr/datasetiris.asp?title=2-2%20iris%20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CC33BD6-1DE4-4EB5-846E-7869014E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21" y="0"/>
            <a:ext cx="6621979" cy="59707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11FB3D0-9ACE-4042-AA37-69206069C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00" y="5034613"/>
            <a:ext cx="7766936" cy="1646302"/>
          </a:xfrm>
        </p:spPr>
        <p:txBody>
          <a:bodyPr/>
          <a:lstStyle/>
          <a:p>
            <a:pPr algn="l"/>
            <a:r>
              <a:rPr lang="zh-CN" altLang="en-US" dirty="0"/>
              <a:t>基于</a:t>
            </a:r>
            <a:r>
              <a:rPr lang="en-US" altLang="zh-CN" dirty="0"/>
              <a:t>K-means</a:t>
            </a:r>
            <a:r>
              <a:rPr lang="zh-CN" altLang="en-US" dirty="0"/>
              <a:t>的聚类</a:t>
            </a:r>
            <a:br>
              <a:rPr lang="en-US" altLang="zh-CN" dirty="0"/>
            </a:br>
            <a:r>
              <a:rPr lang="zh-CN" altLang="en-US" dirty="0"/>
              <a:t>从图像中提取色彩</a:t>
            </a:r>
            <a:br>
              <a:rPr lang="en-US" altLang="zh-CN" dirty="0"/>
            </a:br>
            <a:r>
              <a:rPr lang="zh-CN" altLang="en-US" dirty="0"/>
              <a:t>数据可视化的配色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EAF02C-0F62-4DE0-99D6-ADD858B01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608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3CB7A-69C5-48DD-9A53-00C74E4E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简单操作</a:t>
            </a:r>
            <a:r>
              <a:rPr lang="en-US" altLang="zh-CN" dirty="0"/>
              <a:t>:</a:t>
            </a:r>
            <a:r>
              <a:rPr lang="zh-CN" altLang="en-US" dirty="0"/>
              <a:t>与像素位置无关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B54006-4BC3-46C7-AD2A-30C56E9A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直接操作各个数值即可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>
                <a:solidFill>
                  <a:srgbClr val="00B050"/>
                </a:solidFill>
              </a:rPr>
              <a:t>Gray=R*0.299+G*0.587+B*0.114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8A85A4-1B4A-48DB-999A-DCAD9236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7296150" cy="3619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84F4E9-6596-4A2C-B52B-D53C34A6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5" y="0"/>
            <a:ext cx="4429125" cy="3609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3E9B4E-87B0-4090-B572-DABE0C0B1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248" y="3840164"/>
            <a:ext cx="3548176" cy="28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E889F-517E-4FAF-AF58-61B251D2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稍复杂的像素操作：</a:t>
            </a:r>
            <a:r>
              <a:rPr lang="zh-CN" altLang="en-US" dirty="0">
                <a:solidFill>
                  <a:srgbClr val="FF0000"/>
                </a:solidFill>
              </a:rPr>
              <a:t>与像素位置相关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CB2551-4708-4FC3-9454-362EC3C10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像素位置变化</a:t>
            </a:r>
            <a:endParaRPr lang="en-US" altLang="zh-CN" dirty="0"/>
          </a:p>
          <a:p>
            <a:r>
              <a:rPr lang="zh-CN" altLang="en-US" dirty="0"/>
              <a:t>或者与位置相关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B50B78-C98F-4ED7-B76D-768FD9BDC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03" y="1312755"/>
            <a:ext cx="6553200" cy="2828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3A30D2-8B17-4B22-8778-20777B35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371869"/>
            <a:ext cx="6183984" cy="2502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CBEA64-B05D-4046-B2BB-C4A959F42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54" y="4102129"/>
            <a:ext cx="6073549" cy="275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2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C227E-B9CD-401D-BF8F-E88849CE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提取像素数据</a:t>
            </a:r>
            <a:r>
              <a:rPr lang="en-US" altLang="zh-CN" dirty="0"/>
              <a:t>-</a:t>
            </a:r>
            <a:r>
              <a:rPr lang="zh-CN" altLang="en-US" dirty="0"/>
              <a:t>用</a:t>
            </a:r>
            <a:r>
              <a:rPr lang="en-US" altLang="zh-CN" dirty="0"/>
              <a:t>K-means</a:t>
            </a:r>
            <a:r>
              <a:rPr lang="zh-CN" altLang="en-US" dirty="0"/>
              <a:t>聚类</a:t>
            </a:r>
            <a:br>
              <a:rPr lang="en-US" altLang="zh-CN" dirty="0"/>
            </a:br>
            <a:r>
              <a:rPr lang="zh-CN" altLang="en-US" dirty="0">
                <a:solidFill>
                  <a:srgbClr val="FF0000"/>
                </a:solidFill>
              </a:rPr>
              <a:t>与位置相关？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DE2BF-70E5-47F9-813C-E6726EA4F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549990" cy="170440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var cc7 </a:t>
            </a:r>
            <a:r>
              <a:rPr lang="en-US" altLang="zh-CN" sz="2800" dirty="0">
                <a:solidFill>
                  <a:srgbClr val="FF0000"/>
                </a:solidFill>
              </a:rPr>
              <a:t>= </a:t>
            </a:r>
            <a:r>
              <a:rPr lang="en-US" altLang="zh-CN" sz="2800" dirty="0" err="1">
                <a:solidFill>
                  <a:srgbClr val="FF0000"/>
                </a:solidFill>
              </a:rPr>
              <a:t>ML.KMeans</a:t>
            </a:r>
            <a:r>
              <a:rPr lang="en-US" altLang="zh-CN" sz="2800" dirty="0">
                <a:solidFill>
                  <a:srgbClr val="FF0000"/>
                </a:solidFill>
              </a:rPr>
              <a:t>(datargb,7, {initialization: cent });</a:t>
            </a:r>
          </a:p>
          <a:p>
            <a:r>
              <a:rPr lang="en-US" altLang="zh-CN" sz="2800" dirty="0"/>
              <a:t>console.log(cc7);</a:t>
            </a:r>
          </a:p>
          <a:p>
            <a:r>
              <a:rPr lang="en-US" altLang="zh-CN" sz="2800" dirty="0"/>
              <a:t>console.log(cc7.centroids);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4533E2-13F5-4A71-B336-2784022F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25" y="3971925"/>
            <a:ext cx="7267575" cy="28860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7AD99D-1264-4828-B3C6-4DDADAC5347C}"/>
              </a:ext>
            </a:extLst>
          </p:cNvPr>
          <p:cNvSpPr/>
          <p:nvPr/>
        </p:nvSpPr>
        <p:spPr>
          <a:xfrm>
            <a:off x="300331" y="133333"/>
            <a:ext cx="8257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 </a:t>
            </a:r>
            <a:r>
              <a:rPr lang="en-US" altLang="zh-CN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src</a:t>
            </a:r>
            <a:r>
              <a:rPr lang="en-US" altLang="zh-CN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="https://www.lactame.com/lib/ml/4.0.0/ml.min.js"&gt;&lt;/script&gt;</a:t>
            </a:r>
            <a:endParaRPr lang="zh-CN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1255EE0D-FEC7-4307-AD9C-CFFBACFD2E81}"/>
              </a:ext>
            </a:extLst>
          </p:cNvPr>
          <p:cNvSpPr/>
          <p:nvPr/>
        </p:nvSpPr>
        <p:spPr>
          <a:xfrm>
            <a:off x="7456602" y="609600"/>
            <a:ext cx="424206" cy="14548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2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9D7E1-B9A2-4A8F-A425-8FD80C31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9002FD-B307-48ED-B828-F156E57DB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641859-C8C2-440C-8AC4-8A374029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757" y="0"/>
            <a:ext cx="8244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07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D403B-9190-4D97-9594-CA63A8D7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C56E0F-1414-46E0-A700-6D04B9BF0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" y="2189023"/>
            <a:ext cx="12094590" cy="3851987"/>
          </a:xfrm>
        </p:spPr>
      </p:pic>
    </p:spTree>
    <p:extLst>
      <p:ext uri="{BB962C8B-B14F-4D97-AF65-F5344CB8AC3E}">
        <p14:creationId xmlns:p14="http://schemas.microsoft.com/office/powerpoint/2010/main" val="157138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CC06F-DC24-451E-9F61-F698E28E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DFAA5-F0BD-4329-8EF7-DD938CD49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1266427" cy="388077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3200" dirty="0"/>
              <a:t>1.Iris</a:t>
            </a:r>
            <a:r>
              <a:rPr lang="zh-CN" altLang="en-US" sz="3200" dirty="0"/>
              <a:t>数据散点图</a:t>
            </a:r>
            <a:endParaRPr lang="en-US" altLang="zh-CN" sz="3200" dirty="0"/>
          </a:p>
          <a:p>
            <a:r>
              <a:rPr lang="en-US" altLang="zh-CN" sz="3200" dirty="0"/>
              <a:t>2. K-Means</a:t>
            </a:r>
            <a:r>
              <a:rPr lang="zh-CN" altLang="en-US" sz="3200" dirty="0"/>
              <a:t>算法计算</a:t>
            </a:r>
            <a:r>
              <a:rPr lang="en-US" altLang="zh-CN" sz="3200" dirty="0"/>
              <a:t>Iris</a:t>
            </a:r>
            <a:r>
              <a:rPr lang="zh-CN" altLang="en-US" sz="3200" dirty="0"/>
              <a:t>数据的聚类中心</a:t>
            </a:r>
            <a:endParaRPr lang="en-US" altLang="zh-CN" sz="3200" dirty="0"/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在</a:t>
            </a:r>
            <a:r>
              <a:rPr lang="en-US" altLang="zh-CN" sz="3200" dirty="0"/>
              <a:t>JavaScript</a:t>
            </a:r>
            <a:r>
              <a:rPr lang="zh-CN" altLang="en-US" sz="3200" dirty="0"/>
              <a:t>中操作图像像素</a:t>
            </a:r>
            <a:endParaRPr lang="en-US" altLang="zh-CN" sz="3200" dirty="0"/>
          </a:p>
          <a:p>
            <a:r>
              <a:rPr lang="en-US" altLang="zh-CN" sz="3200" dirty="0"/>
              <a:t>4.</a:t>
            </a:r>
            <a:r>
              <a:rPr lang="zh-CN" altLang="en-US" sz="3200" dirty="0"/>
              <a:t>对像素色彩聚类</a:t>
            </a:r>
            <a:endParaRPr lang="en-US" altLang="zh-CN" sz="3200" dirty="0"/>
          </a:p>
          <a:p>
            <a:r>
              <a:rPr lang="en-US" altLang="zh-CN" sz="3200" dirty="0"/>
              <a:t>5.</a:t>
            </a:r>
            <a:r>
              <a:rPr lang="zh-CN" altLang="en-US" sz="3200" dirty="0"/>
              <a:t>用调色板显示聚类结果</a:t>
            </a:r>
            <a:endParaRPr lang="en-US" altLang="zh-CN" sz="3200" dirty="0"/>
          </a:p>
          <a:p>
            <a:r>
              <a:rPr lang="zh-CN" altLang="en-US" sz="7700" dirty="0">
                <a:solidFill>
                  <a:srgbClr val="FF0000"/>
                </a:solidFill>
              </a:rPr>
              <a:t>作业</a:t>
            </a:r>
            <a:endParaRPr lang="en-US" altLang="zh-CN" sz="7700" dirty="0">
              <a:solidFill>
                <a:srgbClr val="FF0000"/>
              </a:solidFill>
            </a:endParaRPr>
          </a:p>
          <a:p>
            <a:r>
              <a:rPr lang="en-US" altLang="zh-CN" sz="3200" dirty="0"/>
              <a:t>6.</a:t>
            </a:r>
            <a:r>
              <a:rPr lang="zh-CN" altLang="en-US" sz="3200" dirty="0"/>
              <a:t>第</a:t>
            </a:r>
            <a:r>
              <a:rPr lang="en-US" altLang="zh-CN" sz="3200" dirty="0"/>
              <a:t>5</a:t>
            </a:r>
            <a:r>
              <a:rPr lang="zh-CN" altLang="en-US" sz="3200" dirty="0"/>
              <a:t>步的像素不在图中，计算聚类中心最近的像素作为配色</a:t>
            </a:r>
            <a:endParaRPr lang="en-US" altLang="zh-CN" sz="3200" dirty="0"/>
          </a:p>
          <a:p>
            <a:r>
              <a:rPr lang="en-US" altLang="zh-CN" sz="3200" dirty="0"/>
              <a:t>7.</a:t>
            </a:r>
            <a:r>
              <a:rPr lang="zh-CN" altLang="en-US" sz="3200" dirty="0"/>
              <a:t>用最近像素对原图重新填充</a:t>
            </a:r>
          </a:p>
        </p:txBody>
      </p:sp>
    </p:spTree>
    <p:extLst>
      <p:ext uri="{BB962C8B-B14F-4D97-AF65-F5344CB8AC3E}">
        <p14:creationId xmlns:p14="http://schemas.microsoft.com/office/powerpoint/2010/main" val="2716806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42BBC6-19E4-4953-8AD3-86311BB1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412" y="1012576"/>
            <a:ext cx="5777179" cy="27758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B920C4A-16D6-40D8-AA01-FACD7148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机器学习与深度学习</a:t>
            </a:r>
            <a:r>
              <a:rPr lang="en-US" altLang="zh-CN" dirty="0"/>
              <a:t>JavaScript</a:t>
            </a:r>
            <a:r>
              <a:rPr lang="zh-CN" altLang="en-US" dirty="0"/>
              <a:t>版本</a:t>
            </a:r>
            <a:br>
              <a:rPr lang="en-US" altLang="zh-CN" dirty="0"/>
            </a:br>
            <a:r>
              <a:rPr lang="en-US" altLang="zh-CN" dirty="0"/>
              <a:t>TensorFlow.JS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BB875F-0B7F-4E3B-9196-088F3C9B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https://cs.stanford.edu/people/karpathy/convnetjs/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40167C-63B4-44DA-A534-07F1EF833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46" y="2835090"/>
            <a:ext cx="5065704" cy="40229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220473C-3D65-445F-8C25-F49B1C79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43" y="4018568"/>
            <a:ext cx="571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B6E3FE-5188-4A02-8700-CC64DAEAD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284" y="839789"/>
            <a:ext cx="1111716" cy="1320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81EAC5-DA63-4150-8CA9-78D16BF3D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055" y="2589178"/>
            <a:ext cx="3036263" cy="12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9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7943BF6-1069-4182-85C3-043A497C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期待佳作！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46D9C1-7563-4A93-B2C5-17B56C33F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迁移创新</a:t>
            </a:r>
          </a:p>
        </p:txBody>
      </p:sp>
    </p:spTree>
    <p:extLst>
      <p:ext uri="{BB962C8B-B14F-4D97-AF65-F5344CB8AC3E}">
        <p14:creationId xmlns:p14="http://schemas.microsoft.com/office/powerpoint/2010/main" val="268702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80FA41-8754-4B68-A5D1-BAD2FE4B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954" y="4256927"/>
            <a:ext cx="5197311" cy="26010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B017EB5-BDA4-484F-9DCF-8DC378F0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</a:t>
            </a:r>
            <a:r>
              <a:rPr lang="en-US" altLang="zh-CN" dirty="0"/>
              <a:t>JavaScript</a:t>
            </a:r>
            <a:r>
              <a:rPr lang="zh-CN" altLang="en-US" dirty="0"/>
              <a:t>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F3358F-A084-41AC-96DD-C3E0006DA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1407829" cy="388077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基于</a:t>
            </a:r>
            <a:r>
              <a:rPr lang="en-US" altLang="zh-CN" sz="2800" dirty="0"/>
              <a:t>Node.JS</a:t>
            </a:r>
          </a:p>
          <a:p>
            <a:r>
              <a:rPr lang="zh-CN" altLang="en-US" sz="2800" dirty="0"/>
              <a:t>纯</a:t>
            </a:r>
            <a:r>
              <a:rPr lang="en-US" altLang="zh-CN" sz="2800" dirty="0"/>
              <a:t>JavaScript</a:t>
            </a:r>
            <a:r>
              <a:rPr lang="zh-CN" altLang="en-US" sz="2800" dirty="0"/>
              <a:t>库</a:t>
            </a:r>
            <a:endParaRPr lang="en-US" altLang="zh-CN" sz="2800" dirty="0"/>
          </a:p>
          <a:p>
            <a:r>
              <a:rPr lang="en-US" altLang="zh-CN" sz="2800" dirty="0">
                <a:hlinkClick r:id="rId3"/>
              </a:rPr>
              <a:t>https://github.com/mljs/kmeans</a:t>
            </a:r>
            <a:endParaRPr lang="en-US" altLang="zh-CN" sz="2800" dirty="0"/>
          </a:p>
          <a:p>
            <a:r>
              <a:rPr lang="en-US" altLang="zh-CN" sz="2400" b="1" dirty="0">
                <a:solidFill>
                  <a:srgbClr val="FF0000"/>
                </a:solidFill>
              </a:rPr>
              <a:t>&lt;script </a:t>
            </a:r>
            <a:r>
              <a:rPr lang="en-US" altLang="zh-CN" sz="2400" b="1" dirty="0" err="1">
                <a:solidFill>
                  <a:srgbClr val="FF0000"/>
                </a:solidFill>
              </a:rPr>
              <a:t>src</a:t>
            </a:r>
            <a:r>
              <a:rPr lang="en-US" altLang="zh-CN" sz="2400" b="1" dirty="0">
                <a:solidFill>
                  <a:srgbClr val="FF0000"/>
                </a:solidFill>
              </a:rPr>
              <a:t>="https://www.lactame.com/lib/ml/4.0.0/ml.min.js"&gt;&lt;/script&gt;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52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AAA2F-0E0E-4641-8E76-1A877C86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Iris</a:t>
            </a:r>
            <a:r>
              <a:rPr lang="zh-CN" altLang="en-US" dirty="0"/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573EF3-E3EB-4F1F-B014-5FD066B2B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DE78AA-8F74-4C17-B605-3BFFCA3D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4" y="1693566"/>
            <a:ext cx="4796378" cy="29348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D9E938-C366-4B2D-9895-949C44154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02" y="3557678"/>
            <a:ext cx="6725098" cy="33003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26FAB6-F55F-41F9-910D-8A24C6CC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12" y="15832"/>
            <a:ext cx="6718288" cy="28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13924-A94E-49EC-A439-6122BDB0B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IRIS</a:t>
            </a:r>
            <a:r>
              <a:rPr lang="zh-CN" altLang="en-US" dirty="0"/>
              <a:t>数据特征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33AAA4-FB36-4972-8CEA-C68B75F0A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</a:t>
            </a:r>
            <a:r>
              <a:rPr lang="en-US" altLang="zh-CN" dirty="0"/>
              <a:t>&amp;</a:t>
            </a:r>
            <a:r>
              <a:rPr lang="zh-CN" altLang="en-US" dirty="0"/>
              <a:t>下载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http://mirlab.org/jang/books/dcpr/datasetiris.asp?title=2-2%20iris%20dataset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1F7E30-8032-4DE9-A24D-833AB887A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19062"/>
            <a:ext cx="70866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2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E30F57-3047-4D93-962A-41D2A95C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634" y="0"/>
            <a:ext cx="7029450" cy="3114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5B2BEA-50DF-4749-9EE1-06AE61E8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062" y="1845087"/>
            <a:ext cx="7949938" cy="49990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373FAF-329D-4386-A36F-958F202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数据格式</a:t>
            </a:r>
            <a:r>
              <a:rPr lang="en-US" altLang="zh-CN" dirty="0"/>
              <a:t>csv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4935FB-E069-4C57-8BA6-256BF3135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类</a:t>
            </a:r>
            <a:endParaRPr lang="en-US" altLang="zh-CN" sz="2800" dirty="0"/>
          </a:p>
          <a:p>
            <a:r>
              <a:rPr lang="en-US" altLang="zh-CN" sz="2800" dirty="0"/>
              <a:t>150</a:t>
            </a:r>
            <a:r>
              <a:rPr lang="zh-CN" altLang="en-US" sz="2800" dirty="0"/>
              <a:t>个数据</a:t>
            </a:r>
            <a:endParaRPr lang="en-US" altLang="zh-CN" sz="2800" dirty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D3</a:t>
            </a:r>
            <a:r>
              <a:rPr lang="zh-CN" altLang="en-US" sz="2800" dirty="0">
                <a:solidFill>
                  <a:srgbClr val="FF0000"/>
                </a:solidFill>
              </a:rPr>
              <a:t>直方图</a:t>
            </a:r>
            <a:r>
              <a:rPr lang="zh-CN" altLang="en-US" sz="2800" dirty="0"/>
              <a:t>改成</a:t>
            </a:r>
            <a:r>
              <a:rPr lang="zh-CN" altLang="en-US" sz="2800" dirty="0">
                <a:solidFill>
                  <a:srgbClr val="FF0000"/>
                </a:solidFill>
              </a:rPr>
              <a:t>散点图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EC7128-1D0F-4905-A49D-C9EAB8A8D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" y="4586166"/>
            <a:ext cx="3712826" cy="22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7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75B35-E24E-4EA2-B57A-6203C33B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25" y="156238"/>
            <a:ext cx="8596668" cy="132080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计算聚类中心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92913D-210A-47FE-B94A-42D699456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7A60E0-EF35-4B60-AC71-176964106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83" y="-1"/>
            <a:ext cx="5152390" cy="51753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1ACABB-DE62-4C5B-AAA7-FCC85B8A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6753225" cy="571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BF5570-9C23-445B-8EF8-BF2C1B31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894" y="3987538"/>
            <a:ext cx="1814279" cy="2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9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7A791-401E-470E-A48B-292B44D1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图像处理</a:t>
            </a:r>
            <a:r>
              <a:rPr lang="en-US" altLang="zh-CN" dirty="0"/>
              <a:t>Canvas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22D56-1CD7-4F7A-99D6-E9A0AFEAB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1011903" cy="3880773"/>
          </a:xfrm>
        </p:spPr>
        <p:txBody>
          <a:bodyPr>
            <a:normAutofit/>
          </a:bodyPr>
          <a:lstStyle/>
          <a:p>
            <a:pPr latinLnBrk="1"/>
            <a:r>
              <a:rPr lang="en-US" altLang="zh-CN" sz="3200" dirty="0"/>
              <a:t>Canvas </a:t>
            </a:r>
            <a:r>
              <a:rPr lang="zh-CN" altLang="zh-CN" sz="3200" dirty="0"/>
              <a:t>通过</a:t>
            </a:r>
            <a:r>
              <a:rPr lang="en-US" altLang="zh-CN" sz="3200" dirty="0">
                <a:solidFill>
                  <a:srgbClr val="FF0000"/>
                </a:solidFill>
              </a:rPr>
              <a:t>JavaScript</a:t>
            </a:r>
            <a:r>
              <a:rPr lang="zh-CN" altLang="zh-CN" sz="3200" dirty="0">
                <a:solidFill>
                  <a:srgbClr val="FF0000"/>
                </a:solidFill>
              </a:rPr>
              <a:t>来绘制</a:t>
            </a:r>
            <a:r>
              <a:rPr lang="en-US" altLang="zh-CN" sz="3200" dirty="0">
                <a:solidFill>
                  <a:srgbClr val="FF0000"/>
                </a:solidFill>
              </a:rPr>
              <a:t>2D</a:t>
            </a:r>
            <a:r>
              <a:rPr lang="zh-CN" altLang="zh-CN" sz="3200" dirty="0">
                <a:solidFill>
                  <a:srgbClr val="FF0000"/>
                </a:solidFill>
              </a:rPr>
              <a:t>图形</a:t>
            </a:r>
            <a:r>
              <a:rPr lang="zh-CN" altLang="zh-CN" sz="3200" dirty="0"/>
              <a:t>，是</a:t>
            </a:r>
            <a:r>
              <a:rPr lang="zh-CN" altLang="zh-CN" sz="3200" dirty="0">
                <a:solidFill>
                  <a:srgbClr val="FF0000"/>
                </a:solidFill>
              </a:rPr>
              <a:t>逐像素</a:t>
            </a:r>
            <a:r>
              <a:rPr lang="zh-CN" altLang="zh-CN" sz="3200" dirty="0"/>
              <a:t>进行渲染的，一旦图形被绘制完成，它不会继续得到浏览器的关注。如果其</a:t>
            </a:r>
            <a:r>
              <a:rPr lang="zh-CN" altLang="zh-CN" sz="3200" dirty="0">
                <a:solidFill>
                  <a:srgbClr val="FF0000"/>
                </a:solidFill>
              </a:rPr>
              <a:t>位置或色彩</a:t>
            </a:r>
            <a:r>
              <a:rPr lang="zh-CN" altLang="zh-CN" sz="3200" dirty="0"/>
              <a:t>发生变化，那么整个场景需要</a:t>
            </a:r>
            <a:r>
              <a:rPr lang="zh-CN" altLang="zh-CN" sz="3200" dirty="0">
                <a:solidFill>
                  <a:srgbClr val="FF0000"/>
                </a:solidFill>
              </a:rPr>
              <a:t>重新绘制</a:t>
            </a:r>
            <a:r>
              <a:rPr lang="zh-CN" altLang="zh-CN" sz="3200" dirty="0"/>
              <a:t>。</a:t>
            </a:r>
          </a:p>
          <a:p>
            <a:pPr latinLnBrk="1"/>
            <a:r>
              <a:rPr lang="en-US" altLang="zh-CN" sz="3200" dirty="0"/>
              <a:t>Canvas</a:t>
            </a:r>
            <a:r>
              <a:rPr lang="zh-CN" altLang="zh-CN" sz="3200" dirty="0">
                <a:solidFill>
                  <a:srgbClr val="FF0000"/>
                </a:solidFill>
              </a:rPr>
              <a:t>依赖分辨率</a:t>
            </a:r>
            <a:r>
              <a:rPr lang="zh-CN" altLang="zh-CN" sz="3200" dirty="0"/>
              <a:t>，</a:t>
            </a:r>
            <a:r>
              <a:rPr lang="zh-CN" altLang="zh-CN" sz="3200" dirty="0">
                <a:solidFill>
                  <a:srgbClr val="FF0000"/>
                </a:solidFill>
              </a:rPr>
              <a:t>不支持事件处理器</a:t>
            </a:r>
            <a:r>
              <a:rPr lang="zh-CN" altLang="zh-CN" sz="3200" dirty="0"/>
              <a:t>，较弱的文本渲染能力，能够以</a:t>
            </a:r>
            <a:r>
              <a:rPr lang="en-US" altLang="zh-CN" sz="3200" dirty="0"/>
              <a:t>.</a:t>
            </a:r>
            <a:r>
              <a:rPr lang="en-US" altLang="zh-CN" sz="3200" dirty="0" err="1"/>
              <a:t>png</a:t>
            </a:r>
            <a:r>
              <a:rPr lang="zh-CN" altLang="zh-CN" sz="3200" dirty="0"/>
              <a:t>或</a:t>
            </a:r>
            <a:r>
              <a:rPr lang="en-US" altLang="zh-CN" sz="3200" dirty="0"/>
              <a:t>.jpg</a:t>
            </a:r>
            <a:r>
              <a:rPr lang="zh-CN" altLang="zh-CN" sz="3200" dirty="0"/>
              <a:t>格式保存结果图像，适合图像密集型的游戏，对象会被频繁重绘。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8807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6FFC8-4ECD-4804-95C1-4E014816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Canvas</a:t>
            </a:r>
            <a:r>
              <a:rPr lang="zh-CN" altLang="en-US" dirty="0"/>
              <a:t>绘图</a:t>
            </a:r>
            <a:r>
              <a:rPr lang="en-US" altLang="zh-CN" dirty="0"/>
              <a:t>-</a:t>
            </a:r>
            <a:r>
              <a:rPr lang="zh-CN" altLang="en-US" dirty="0"/>
              <a:t>像素级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353460F-1F72-42F3-84C9-47BD040F4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04" y="2535812"/>
            <a:ext cx="8861972" cy="352555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2B0635D-8B52-46E8-862A-1F8AB6A1B126}"/>
              </a:ext>
            </a:extLst>
          </p:cNvPr>
          <p:cNvSpPr/>
          <p:nvPr/>
        </p:nvSpPr>
        <p:spPr>
          <a:xfrm>
            <a:off x="4975667" y="796630"/>
            <a:ext cx="69963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图像像素数据后，返回一个数组，其中每一个像素用数组的四段表示，分别表示红（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）绿（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zh-CN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）蓝（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）和透明度（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alpha</a:t>
            </a:r>
            <a:r>
              <a:rPr lang="zh-CN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）信息。对于图像的操作需要对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RGB</a:t>
            </a:r>
            <a:r>
              <a:rPr lang="zh-CN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色彩通道分别处理。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0922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D9461-5193-4BC6-87B0-C58A44EA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RGB</a:t>
            </a:r>
            <a:r>
              <a:rPr lang="zh-CN" altLang="en-US" dirty="0">
                <a:solidFill>
                  <a:srgbClr val="FF0000"/>
                </a:solidFill>
              </a:rPr>
              <a:t>通道分别处理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37B07-EBE7-457D-9EAF-3F9920CB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7B511C-82FB-4777-9E9E-8769D38847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46775"/>
            <a:ext cx="10755781" cy="2611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261C58-B796-4546-87B0-A8C4E609A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73" y="38100"/>
            <a:ext cx="6501027" cy="56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25337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316</TotalTime>
  <Words>466</Words>
  <Application>Microsoft Office PowerPoint</Application>
  <PresentationFormat>宽屏</PresentationFormat>
  <Paragraphs>46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Times New Roman</vt:lpstr>
      <vt:lpstr>Trebuchet MS</vt:lpstr>
      <vt:lpstr>Wingdings 3</vt:lpstr>
      <vt:lpstr>平面</vt:lpstr>
      <vt:lpstr>基于K-means的聚类 从图像中提取色彩 数据可视化的配色</vt:lpstr>
      <vt:lpstr>机器学习的JavaScript库</vt:lpstr>
      <vt:lpstr>Iris数据集</vt:lpstr>
      <vt:lpstr>IRIS数据特征</vt:lpstr>
      <vt:lpstr>数据格式csv</vt:lpstr>
      <vt:lpstr>计算聚类中心/显示</vt:lpstr>
      <vt:lpstr>图像处理Canvas</vt:lpstr>
      <vt:lpstr>Canvas绘图-像素级</vt:lpstr>
      <vt:lpstr>RGB通道分别处理</vt:lpstr>
      <vt:lpstr>简单操作:与像素位置无关</vt:lpstr>
      <vt:lpstr>稍复杂的像素操作：与像素位置相关</vt:lpstr>
      <vt:lpstr>提取像素数据-用K-means聚类 与位置相关？</vt:lpstr>
      <vt:lpstr>聚类结果</vt:lpstr>
      <vt:lpstr>PowerPoint 演示文稿</vt:lpstr>
      <vt:lpstr>小结</vt:lpstr>
      <vt:lpstr>机器学习与深度学习JavaScript版本 TensorFlow.JS</vt:lpstr>
      <vt:lpstr>期待佳作！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基于K-means的聚类 从图像中提取色彩 数据可视化的配色</dc:title>
  <dc:creator>Lee Chenyang</dc:creator>
  <cp:lastModifiedBy>Lee Chenyang</cp:lastModifiedBy>
  <cp:revision>15</cp:revision>
  <dcterms:created xsi:type="dcterms:W3CDTF">2020-06-01T16:06:56Z</dcterms:created>
  <dcterms:modified xsi:type="dcterms:W3CDTF">2020-06-02T07:31:42Z</dcterms:modified>
</cp:coreProperties>
</file>